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Playfair Display" panose="020B0604020202020204" charset="0"/>
      <p:regular r:id="rId24"/>
      <p:bold r:id="rId25"/>
      <p:italic r:id="rId26"/>
      <p:boldItalic r:id="rId27"/>
    </p:embeddedFont>
    <p:embeddedFont>
      <p:font typeface="Amatic SC" panose="020B0604020202020204" charset="-79"/>
      <p:regular r:id="rId28"/>
      <p:bold r:id="rId29"/>
    </p:embeddedFont>
    <p:embeddedFont>
      <p:font typeface="Sedgwick Av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49f838e6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49f838e6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2ea63816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2ea63816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49f838e66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49f838e66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2ea63816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2ea63816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2ea63816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2ea63816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49f838e66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49f838e66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2ea63816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2ea63816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2ea63816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2ea63816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2ea63816e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2ea63816e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502fdd582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502fdd582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502fdd582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9502fdd582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2ea63816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2ea63816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949f838e66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949f838e66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49f838e6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49f838e6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49f838e6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49f838e6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2ea63816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2ea63816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49f838e6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49f838e6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304e5c9e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304e5c9e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49f838e66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49f838e66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2ea63816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2ea63816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48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3C47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spd="slow" p14:dur="48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g"/><Relationship Id="rId5" Type="http://schemas.openxmlformats.org/officeDocument/2006/relationships/hyperlink" Target="http://www.youtube.com/watch?v=t-5sWZODhY8" TargetMode="External"/><Relationship Id="rId4" Type="http://schemas.openxmlformats.org/officeDocument/2006/relationships/hyperlink" Target="https://www.rcboe.org/Page/6065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ssdojo.com/invite/?c=CNZA9Y9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www.classdojo.com/invite/?c=CC8UMX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lassdojo.com/invite/?c=CVK5CVJ" TargetMode="External"/><Relationship Id="rId11" Type="http://schemas.openxmlformats.org/officeDocument/2006/relationships/hyperlink" Target="https://www.classdojo.com/invite/?c=CLANXYX" TargetMode="External"/><Relationship Id="rId5" Type="http://schemas.openxmlformats.org/officeDocument/2006/relationships/image" Target="../media/image18.jpg"/><Relationship Id="rId10" Type="http://schemas.openxmlformats.org/officeDocument/2006/relationships/hyperlink" Target="http://afternoon" TargetMode="External"/><Relationship Id="rId4" Type="http://schemas.openxmlformats.org/officeDocument/2006/relationships/image" Target="../media/image17.png"/><Relationship Id="rId9" Type="http://schemas.openxmlformats.org/officeDocument/2006/relationships/hyperlink" Target="https://www.classdojo.com/invite/?c=C9DSAH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orms.office.com/Pages/ResponsePage.aspx?id=QC2yMGJzF0-DqSUwkntvZWRFtMhEnqJEregpGyjbT9RUODdJMENNVjlBTElZMjY2WjJMVFFCNTE0Vy4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er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cdc.gov/" TargetMode="External"/><Relationship Id="rId5" Type="http://schemas.openxmlformats.org/officeDocument/2006/relationships/hyperlink" Target="https://www.rcboe.org/reynolds" TargetMode="External"/><Relationship Id="rId4" Type="http://schemas.openxmlformats.org/officeDocument/2006/relationships/hyperlink" Target="https://www.rcboe.org/site/Default.aspx?PageType=1&amp;SiteID=4&amp;ChannelID=70&amp;DirectoryType=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rcboe.org/Page/26019" TargetMode="External"/><Relationship Id="rId7" Type="http://schemas.openxmlformats.org/officeDocument/2006/relationships/hyperlink" Target="http://www.youtube.com/watch?v=kMzNSQ05Z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cboe.org/Domain/12537" TargetMode="External"/><Relationship Id="rId5" Type="http://schemas.openxmlformats.org/officeDocument/2006/relationships/hyperlink" Target="https://www.rcboe.org/Page/63564" TargetMode="External"/><Relationship Id="rId4" Type="http://schemas.openxmlformats.org/officeDocument/2006/relationships/hyperlink" Target="https://www.rcboe.org/Page/62047" TargetMode="External"/><Relationship Id="rId9" Type="http://schemas.openxmlformats.org/officeDocument/2006/relationships/hyperlink" Target="https://www.youtube.com/watch?v=kMzNSQ05Zc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rcboe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aunchpad.classlink.com/rcbo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912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5684750" y="96750"/>
            <a:ext cx="3241500" cy="9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 b="1">
                <a:latin typeface="Amatic SC"/>
                <a:ea typeface="Amatic SC"/>
                <a:cs typeface="Amatic SC"/>
                <a:sym typeface="Amatic SC"/>
              </a:rPr>
              <a:t>Welcome back</a:t>
            </a:r>
            <a:endParaRPr sz="59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900"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5817800" y="3993525"/>
            <a:ext cx="29754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latin typeface="Playfair Display"/>
                <a:ea typeface="Playfair Display"/>
                <a:cs typeface="Playfair Display"/>
                <a:sym typeface="Playfair Display"/>
              </a:rPr>
              <a:t>Second Grade</a:t>
            </a:r>
            <a:endParaRPr sz="31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latin typeface="Playfair Display"/>
                <a:ea typeface="Playfair Display"/>
                <a:cs typeface="Playfair Display"/>
                <a:sym typeface="Playfair Display"/>
              </a:rPr>
              <a:t>2020-2021</a:t>
            </a:r>
            <a:endParaRPr sz="31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525" y="1140450"/>
            <a:ext cx="3347949" cy="25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/>
        </p:nvSpPr>
        <p:spPr>
          <a:xfrm>
            <a:off x="8196150" y="3993525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5"/>
          <p:cNvSpPr txBox="1"/>
          <p:nvPr/>
        </p:nvSpPr>
        <p:spPr>
          <a:xfrm>
            <a:off x="1024525" y="1421775"/>
            <a:ext cx="3547500" cy="223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Sue Reynolds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Elementary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Virtual Open House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/>
          <p:nvPr/>
        </p:nvSpPr>
        <p:spPr>
          <a:xfrm>
            <a:off x="0" y="146350"/>
            <a:ext cx="9144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Sedgwick Ave"/>
                <a:ea typeface="Sedgwick Ave"/>
                <a:cs typeface="Sedgwick Ave"/>
                <a:sym typeface="Sedgwick Ave"/>
              </a:rPr>
              <a:t>Our video communication method!!!!!</a:t>
            </a:r>
            <a:endParaRPr sz="37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077" y="835900"/>
            <a:ext cx="3027825" cy="28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4"/>
          <p:cNvSpPr txBox="1"/>
          <p:nvPr/>
        </p:nvSpPr>
        <p:spPr>
          <a:xfrm>
            <a:off x="0" y="3652500"/>
            <a:ext cx="9144000" cy="14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will be able to access this through their teacher’s Canvas page.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can also access this through Office 365 on their LaunchPad.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802886" y="1975266"/>
            <a:ext cx="4984945" cy="12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5"/>
          <p:cNvSpPr txBox="1"/>
          <p:nvPr/>
        </p:nvSpPr>
        <p:spPr>
          <a:xfrm>
            <a:off x="1294175" y="201475"/>
            <a:ext cx="77055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1" name="Google Shape;181;p35"/>
          <p:cNvSpPr txBox="1"/>
          <p:nvPr/>
        </p:nvSpPr>
        <p:spPr>
          <a:xfrm>
            <a:off x="3066813" y="4397450"/>
            <a:ext cx="3759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https://www.rcboe.org/Page/60653</a:t>
            </a:r>
            <a:endParaRPr sz="2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2" name="Google Shape;182;p35"/>
          <p:cNvSpPr txBox="1"/>
          <p:nvPr/>
        </p:nvSpPr>
        <p:spPr>
          <a:xfrm>
            <a:off x="5880138" y="4229825"/>
            <a:ext cx="30000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3" name="Google Shape;183;p35"/>
          <p:cNvSpPr txBox="1"/>
          <p:nvPr/>
        </p:nvSpPr>
        <p:spPr>
          <a:xfrm>
            <a:off x="7549725" y="1859525"/>
            <a:ext cx="73422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p35" descr="Learn about the tools and features available to parents in the Canvas parent app." title="Canvas LMS for Parent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5763" y="2090577"/>
            <a:ext cx="2901402" cy="21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5384700" y="1648025"/>
            <a:ext cx="37593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5"/>
          <p:cNvSpPr txBox="1"/>
          <p:nvPr/>
        </p:nvSpPr>
        <p:spPr>
          <a:xfrm>
            <a:off x="1475825" y="731875"/>
            <a:ext cx="7342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  <a:latin typeface="Sedgwick Ave"/>
                <a:ea typeface="Sedgwick Ave"/>
                <a:cs typeface="Sedgwick Ave"/>
                <a:sym typeface="Sedgwick Ave"/>
              </a:rPr>
              <a:t>How do parents get connected to Canvas?</a:t>
            </a:r>
            <a:endParaRPr sz="3000" b="1">
              <a:solidFill>
                <a:srgbClr val="FF0000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/>
          <p:nvPr/>
        </p:nvSpPr>
        <p:spPr>
          <a:xfrm>
            <a:off x="166200" y="230000"/>
            <a:ext cx="4203600" cy="468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13800000" algn="bl" rotWithShape="0">
              <a:srgbClr val="93C47D">
                <a:alpha val="7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100" y="1796678"/>
            <a:ext cx="2762175" cy="184145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13800000" algn="bl" rotWithShape="0">
              <a:srgbClr val="93C47D">
                <a:alpha val="79000"/>
              </a:srgbClr>
            </a:outerShdw>
          </a:effectLst>
        </p:spPr>
      </p:pic>
      <p:pic>
        <p:nvPicPr>
          <p:cNvPr id="193" name="Google Shape;1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838" y="3811425"/>
            <a:ext cx="1876675" cy="9178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4" name="Google Shape;194;p36"/>
          <p:cNvSpPr txBox="1"/>
          <p:nvPr/>
        </p:nvSpPr>
        <p:spPr>
          <a:xfrm>
            <a:off x="166200" y="355425"/>
            <a:ext cx="42036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Sedgwick Ave"/>
                <a:ea typeface="Sedgwick Ave"/>
                <a:cs typeface="Sedgwick Ave"/>
                <a:sym typeface="Sedgwick Ave"/>
              </a:rPr>
              <a:t>Sue Reynolds Remind101 Code</a:t>
            </a:r>
            <a:endParaRPr sz="25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323232"/>
                </a:solidFill>
                <a:highlight>
                  <a:srgbClr val="FFFFFF"/>
                </a:highlight>
              </a:rPr>
              <a:t>@93a933</a:t>
            </a:r>
            <a:endParaRPr sz="2500" b="1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063" y="133300"/>
            <a:ext cx="3650875" cy="7755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36"/>
          <p:cNvSpPr txBox="1"/>
          <p:nvPr/>
        </p:nvSpPr>
        <p:spPr>
          <a:xfrm>
            <a:off x="4428250" y="1086600"/>
            <a:ext cx="4690500" cy="4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edgwick Ave"/>
                <a:ea typeface="Sedgwick Ave"/>
                <a:cs typeface="Sedgwick Ave"/>
                <a:sym typeface="Sedgwick Ave"/>
              </a:rPr>
              <a:t>Click your teachers name for the class codes</a:t>
            </a:r>
            <a:endParaRPr sz="22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6"/>
              </a:rPr>
              <a:t>Ms. Anderson</a:t>
            </a: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		</a:t>
            </a: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Mrs. Eatmon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Mrs. Grier</a:t>
            </a: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Morning </a:t>
            </a:r>
            <a:r>
              <a:rPr lang="en" sz="2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        </a:t>
            </a:r>
            <a:endParaRPr sz="22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Afternoon </a:t>
            </a:r>
            <a:r>
              <a:rPr lang="en" sz="2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    </a:t>
            </a:r>
            <a:endParaRPr sz="13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latin typeface="Sedgwick Ave"/>
                <a:ea typeface="Sedgwick Ave"/>
                <a:cs typeface="Sedgwick Ave"/>
                <a:sym typeface="Sedgwick Ave"/>
              </a:rPr>
              <a:t>Mrs. Odom</a:t>
            </a:r>
            <a:endParaRPr sz="2200" u="sng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Morning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Afternoon</a:t>
            </a:r>
            <a:endParaRPr sz="2200" u="sng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97" name="Google Shape;197;p36"/>
          <p:cNvSpPr txBox="1"/>
          <p:nvPr/>
        </p:nvSpPr>
        <p:spPr>
          <a:xfrm>
            <a:off x="5464625" y="37809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116" y="422254"/>
            <a:ext cx="2955600" cy="29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/>
          <p:nvPr/>
        </p:nvSpPr>
        <p:spPr>
          <a:xfrm>
            <a:off x="5367925" y="90750"/>
            <a:ext cx="3207300" cy="32871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4" name="Google Shape;204;p37"/>
          <p:cNvCxnSpPr>
            <a:stCxn id="203" idx="7"/>
            <a:endCxn id="203" idx="3"/>
          </p:cNvCxnSpPr>
          <p:nvPr/>
        </p:nvCxnSpPr>
        <p:spPr>
          <a:xfrm flipH="1">
            <a:off x="5837527" y="572135"/>
            <a:ext cx="2268000" cy="2324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5" name="Google Shape;205;p37"/>
          <p:cNvSpPr txBox="1"/>
          <p:nvPr/>
        </p:nvSpPr>
        <p:spPr>
          <a:xfrm>
            <a:off x="0" y="3377850"/>
            <a:ext cx="4662600" cy="14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All students and staff must wear a mask in the common areas of the building.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4948975" y="3554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NO sharing of materials.</a:t>
            </a:r>
            <a:endParaRPr sz="30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75" y="90750"/>
            <a:ext cx="3377849" cy="328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/>
        </p:nvSpPr>
        <p:spPr>
          <a:xfrm>
            <a:off x="-501800" y="752250"/>
            <a:ext cx="95937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latin typeface="Sedgwick Ave"/>
                <a:ea typeface="Sedgwick Ave"/>
                <a:cs typeface="Sedgwick Ave"/>
                <a:sym typeface="Sedgwick Ave"/>
              </a:rPr>
              <a:t>Do not send sick children to school</a:t>
            </a:r>
            <a:endParaRPr sz="20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latin typeface="Sedgwick Ave"/>
                <a:ea typeface="Sedgwick Ave"/>
                <a:cs typeface="Sedgwick Ave"/>
                <a:sym typeface="Sedgwick Ave"/>
              </a:rPr>
              <a:t>Monitor students frequently before arrival to school and upon returning to school.</a:t>
            </a:r>
            <a:endParaRPr sz="20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latin typeface="Sedgwick Ave"/>
                <a:ea typeface="Sedgwick Ave"/>
                <a:cs typeface="Sedgwick Ave"/>
                <a:sym typeface="Sedgwick Ave"/>
              </a:rPr>
              <a:t>Please communicate any concerns you may have with the teacher!</a:t>
            </a:r>
            <a:endParaRPr sz="20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 b="1">
                <a:latin typeface="Sedgwick Ave"/>
                <a:ea typeface="Sedgwick Ave"/>
                <a:cs typeface="Sedgwick Ave"/>
                <a:sym typeface="Sedgwick Ave"/>
              </a:rPr>
              <a:t>Speak to children about social distancing daily. </a:t>
            </a:r>
            <a:endParaRPr sz="2000" b="1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875" y="3359775"/>
            <a:ext cx="4516650" cy="16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8"/>
          <p:cNvSpPr txBox="1"/>
          <p:nvPr/>
        </p:nvSpPr>
        <p:spPr>
          <a:xfrm>
            <a:off x="0" y="0"/>
            <a:ext cx="91440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u="sng">
                <a:latin typeface="Sedgwick Ave"/>
                <a:ea typeface="Sedgwick Ave"/>
                <a:cs typeface="Sedgwick Ave"/>
                <a:sym typeface="Sedgwick Ave"/>
              </a:rPr>
              <a:t>Covid -19 2nd grade Precautions</a:t>
            </a:r>
            <a:endParaRPr sz="44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/>
          <p:nvPr/>
        </p:nvSpPr>
        <p:spPr>
          <a:xfrm>
            <a:off x="0" y="1129050"/>
            <a:ext cx="9144000" cy="3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Face-to-Face ……………………………………..8:00a.m. - 3:00 p.m.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Morning Distance Learning……………….. 9:00 a.m. - 11:00 a.m.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Sedgwick Ave"/>
                <a:ea typeface="Sedgwick Ave"/>
                <a:cs typeface="Sedgwick Ave"/>
                <a:sym typeface="Sedgwick Ave"/>
              </a:rPr>
              <a:t>Afternoon Distance Learning…………....1:00 p.m. - 3:00 p.m.</a:t>
            </a: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Detailed distance learning schedule can be found on Mrs. Grier and Mrs. Odom’s webpage on the school website.</a:t>
            </a:r>
            <a:endParaRPr sz="1900">
              <a:solidFill>
                <a:srgbClr val="FFFF00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836350" y="250900"/>
            <a:ext cx="72342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>
                <a:latin typeface="Sedgwick Ave"/>
                <a:ea typeface="Sedgwick Ave"/>
                <a:cs typeface="Sedgwick Ave"/>
                <a:sym typeface="Sedgwick Ave"/>
              </a:rPr>
              <a:t>Sue Reynolds’ Elementary School day </a:t>
            </a:r>
            <a:endParaRPr sz="2800" b="1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subTitle" idx="1"/>
          </p:nvPr>
        </p:nvSpPr>
        <p:spPr>
          <a:xfrm>
            <a:off x="-125450" y="3071250"/>
            <a:ext cx="9387900" cy="17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Parents must </a:t>
            </a:r>
            <a:r>
              <a:rPr lang="en" sz="2700" b="1">
                <a:latin typeface="Sedgwick Ave"/>
                <a:ea typeface="Sedgwick Ave"/>
                <a:cs typeface="Sedgwick Ave"/>
                <a:sym typeface="Sedgwick Ave"/>
              </a:rPr>
              <a:t>sign up</a:t>
            </a: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 to receive meals during distance learning.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 Each meal must go to an identified student in Richmond County. 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Sedgwick Ave"/>
                <a:ea typeface="Sedgwick Ave"/>
                <a:cs typeface="Sedgwick Ave"/>
                <a:sym typeface="Sedgwick Ave"/>
              </a:rPr>
              <a:t>Pick up will start on </a:t>
            </a:r>
            <a:r>
              <a:rPr lang="en" b="1">
                <a:latin typeface="Sedgwick Ave"/>
                <a:ea typeface="Sedgwick Ave"/>
                <a:cs typeface="Sedgwick Ave"/>
                <a:sym typeface="Sedgwick Ave"/>
              </a:rPr>
              <a:t>Sept 4th</a:t>
            </a:r>
            <a:r>
              <a:rPr lang="en">
                <a:latin typeface="Sedgwick Ave"/>
                <a:ea typeface="Sedgwick Ave"/>
                <a:cs typeface="Sedgwick Ave"/>
                <a:sym typeface="Sedgwick Ave"/>
              </a:rPr>
              <a:t>, and resume every Friday.</a:t>
            </a:r>
            <a:endParaRPr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725" y="256950"/>
            <a:ext cx="6266525" cy="1942625"/>
          </a:xfrm>
          <a:prstGeom prst="rect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40"/>
          <p:cNvSpPr txBox="1">
            <a:spLocks noGrp="1"/>
          </p:cNvSpPr>
          <p:nvPr>
            <p:ph type="ctrTitle"/>
          </p:nvPr>
        </p:nvSpPr>
        <p:spPr>
          <a:xfrm>
            <a:off x="311688" y="2072250"/>
            <a:ext cx="8520600" cy="99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u="sng">
                <a:solidFill>
                  <a:schemeClr val="accent5"/>
                </a:solidFill>
                <a:latin typeface="Sedgwick Ave"/>
                <a:ea typeface="Sedgwick Ave"/>
                <a:cs typeface="Sedgwick Ave"/>
                <a:sym typeface="Sedgwick Av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Click HERE</a:t>
            </a: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 to sign up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1"/>
          <p:cNvSpPr txBox="1">
            <a:spLocks noGrp="1"/>
          </p:cNvSpPr>
          <p:nvPr>
            <p:ph type="title"/>
          </p:nvPr>
        </p:nvSpPr>
        <p:spPr>
          <a:xfrm rot="-5400000">
            <a:off x="-3275700" y="1898850"/>
            <a:ext cx="8520600" cy="13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Important Information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819" y="0"/>
            <a:ext cx="39383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1"/>
          <p:cNvSpPr txBox="1"/>
          <p:nvPr/>
        </p:nvSpPr>
        <p:spPr>
          <a:xfrm rot="5400000">
            <a:off x="5037450" y="1285950"/>
            <a:ext cx="50181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Important Information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2"/>
          <p:cNvSpPr txBox="1"/>
          <p:nvPr/>
        </p:nvSpPr>
        <p:spPr>
          <a:xfrm rot="-400861">
            <a:off x="-500038" y="413199"/>
            <a:ext cx="5017976" cy="122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600" b="1" u="sng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Prime Time</a:t>
            </a:r>
            <a:endParaRPr sz="5600" b="1" u="sng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40" name="Google Shape;240;p42"/>
          <p:cNvSpPr txBox="1"/>
          <p:nvPr/>
        </p:nvSpPr>
        <p:spPr>
          <a:xfrm>
            <a:off x="146450" y="1922450"/>
            <a:ext cx="48924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Register online </a:t>
            </a:r>
            <a:r>
              <a:rPr lang="en" sz="3100"/>
              <a:t> </a:t>
            </a:r>
            <a:r>
              <a:rPr lang="en" sz="3100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3"/>
              </a:rPr>
              <a:t>HERE</a:t>
            </a: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Price $50.00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	(Scholarships available)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500" y="1051475"/>
            <a:ext cx="4155701" cy="3088425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>
            <a:spLocks noGrp="1"/>
          </p:cNvSpPr>
          <p:nvPr>
            <p:ph type="title"/>
          </p:nvPr>
        </p:nvSpPr>
        <p:spPr>
          <a:xfrm>
            <a:off x="-3212975" y="246150"/>
            <a:ext cx="8520600" cy="4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47" name="Google Shape;247;p43"/>
          <p:cNvSpPr txBox="1"/>
          <p:nvPr/>
        </p:nvSpPr>
        <p:spPr>
          <a:xfrm>
            <a:off x="5476525" y="246150"/>
            <a:ext cx="50181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TIPS</a:t>
            </a:r>
            <a:endParaRPr sz="36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248" name="Google Shape;248;p43"/>
          <p:cNvPicPr preferRelativeResize="0"/>
          <p:nvPr/>
        </p:nvPicPr>
        <p:blipFill rotWithShape="1">
          <a:blip r:embed="rId3">
            <a:alphaModFix/>
          </a:blip>
          <a:srcRect t="26779" b="26639"/>
          <a:stretch/>
        </p:blipFill>
        <p:spPr>
          <a:xfrm>
            <a:off x="2115208" y="95038"/>
            <a:ext cx="4913580" cy="4953424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850" y="152400"/>
            <a:ext cx="375656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/>
        </p:nvSpPr>
        <p:spPr>
          <a:xfrm>
            <a:off x="648175" y="376350"/>
            <a:ext cx="39237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Sedgwick Ave"/>
                <a:ea typeface="Sedgwick Ave"/>
                <a:cs typeface="Sedgwick Ave"/>
                <a:sym typeface="Sedgwick Ave"/>
              </a:rPr>
              <a:t>Meet the Principal!</a:t>
            </a:r>
            <a:endParaRPr sz="31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550" y="967825"/>
            <a:ext cx="2480825" cy="3485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/>
          <p:nvPr/>
        </p:nvSpPr>
        <p:spPr>
          <a:xfrm>
            <a:off x="940875" y="4558200"/>
            <a:ext cx="51390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edgwick Ave"/>
                <a:ea typeface="Sedgwick Ave"/>
                <a:cs typeface="Sedgwick Ave"/>
                <a:sym typeface="Sedgwick Ave"/>
              </a:rPr>
              <a:t>Donna S. Culbreath, Ed. S</a:t>
            </a:r>
            <a:endParaRPr sz="2200" b="1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 amt="93000"/>
          </a:blip>
          <a:srcRect t="39261" b="42481"/>
          <a:stretch/>
        </p:blipFill>
        <p:spPr>
          <a:xfrm>
            <a:off x="4444775" y="4180001"/>
            <a:ext cx="4442549" cy="811100"/>
          </a:xfrm>
          <a:prstGeom prst="rect">
            <a:avLst/>
          </a:prstGeom>
          <a:noFill/>
          <a:ln>
            <a:noFill/>
          </a:ln>
          <a:effectLst>
            <a:outerShdw blurRad="842963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4" name="Google Shape;254;p44"/>
          <p:cNvSpPr txBox="1"/>
          <p:nvPr/>
        </p:nvSpPr>
        <p:spPr>
          <a:xfrm>
            <a:off x="4244425" y="52425"/>
            <a:ext cx="4788000" cy="4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If you have any more questions or concerns please visit your assigned teachers webpage and contact them through their preferred contact method.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Sedgwick Ave"/>
                <a:ea typeface="Sedgwick Ave"/>
                <a:cs typeface="Sedgwick Ave"/>
                <a:sym typeface="Sedgwick Ave"/>
              </a:rPr>
              <a:t>Helpful resources:</a:t>
            </a:r>
            <a:endParaRPr sz="1600" b="1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23850" algn="ctr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500"/>
              <a:buFont typeface="Sedgwick Ave"/>
              <a:buChar char="●"/>
            </a:pPr>
            <a:r>
              <a:rPr lang="en" sz="1500" b="1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https://www.rcboe.org/site/Default.aspx?PageType=1&amp;SiteID=4&amp;ChannelID=70&amp;DirectoryType=6</a:t>
            </a:r>
            <a:endParaRPr sz="1800" b="1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Sedgwick Ave"/>
              <a:buChar char="●"/>
            </a:pPr>
            <a:r>
              <a:rPr lang="en" sz="1600" b="1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https://www.rcboe.org/reynolds</a:t>
            </a:r>
            <a:endParaRPr sz="1600" b="1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Sedgwick Ave"/>
              <a:buChar char="●"/>
            </a:pPr>
            <a:r>
              <a:rPr lang="en" sz="1600" b="1" u="sng">
                <a:solidFill>
                  <a:srgbClr val="38761D"/>
                </a:solidFill>
                <a:latin typeface="Sedgwick Ave"/>
                <a:ea typeface="Sedgwick Ave"/>
                <a:cs typeface="Sedgwick Ave"/>
                <a:sym typeface="Sedgwick Ave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https://www.cdc.gov/</a:t>
            </a:r>
            <a:endParaRPr sz="1600" b="1">
              <a:solidFill>
                <a:srgbClr val="38761D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Sedgwick Ave"/>
                <a:ea typeface="Sedgwick Ave"/>
                <a:cs typeface="Sedgwick Ave"/>
                <a:sym typeface="Sedgwick Ave"/>
              </a:rPr>
              <a:t> Tuesday morning </a:t>
            </a:r>
            <a:endParaRPr sz="2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edgwick Ave"/>
                <a:ea typeface="Sedgwick Ave"/>
                <a:cs typeface="Sedgwick Ave"/>
                <a:sym typeface="Sedgwick Ave"/>
              </a:rPr>
              <a:t>September 8th, 2020</a:t>
            </a:r>
            <a:endParaRPr sz="27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255" name="Google Shape;255;p44"/>
          <p:cNvSpPr txBox="1"/>
          <p:nvPr/>
        </p:nvSpPr>
        <p:spPr>
          <a:xfrm>
            <a:off x="269775" y="251775"/>
            <a:ext cx="3740700" cy="4568100"/>
          </a:xfrm>
          <a:prstGeom prst="rect">
            <a:avLst/>
          </a:prstGeom>
          <a:noFill/>
          <a:ln w="1143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At Sue Reynolds…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edgwick Ave"/>
                <a:ea typeface="Sedgwick Ave"/>
                <a:cs typeface="Sedgwick Ave"/>
                <a:sym typeface="Sedgwick Ave"/>
              </a:rPr>
              <a:t>We are Passionate, Purposeful, Prideful in Pursuit of Learning!</a:t>
            </a:r>
            <a:endParaRPr sz="36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>
            <a:spLocks noGrp="1"/>
          </p:cNvSpPr>
          <p:nvPr>
            <p:ph type="title"/>
          </p:nvPr>
        </p:nvSpPr>
        <p:spPr>
          <a:xfrm>
            <a:off x="311700" y="142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latin typeface="Sedgwick Ave"/>
                <a:ea typeface="Sedgwick Ave"/>
                <a:cs typeface="Sedgwick Ave"/>
                <a:sym typeface="Sedgwick Ave"/>
              </a:rPr>
              <a:t>Meet the teachers </a:t>
            </a:r>
            <a:endParaRPr sz="5400" b="1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18" name="Google Shape;118;p27" title="My Page"/>
          <p:cNvSpPr txBox="1">
            <a:spLocks noGrp="1"/>
          </p:cNvSpPr>
          <p:nvPr>
            <p:ph type="body" idx="2"/>
          </p:nvPr>
        </p:nvSpPr>
        <p:spPr>
          <a:xfrm>
            <a:off x="4811400" y="1285225"/>
            <a:ext cx="4227600" cy="3304200"/>
          </a:xfrm>
          <a:prstGeom prst="rect">
            <a:avLst/>
          </a:prstGeom>
          <a:solidFill>
            <a:srgbClr val="F1C23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u="sng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Class webpages</a:t>
            </a:r>
            <a:endParaRPr sz="2900" b="1" u="sng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N. Odom </a:t>
            </a:r>
            <a:r>
              <a:rPr lang="en" sz="2600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(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online</a:t>
            </a:r>
            <a:r>
              <a:rPr lang="en" sz="2600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)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</a:t>
            </a:r>
            <a:r>
              <a:rPr lang="en" sz="2200" b="1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3"/>
              </a:rPr>
              <a:t>My Page</a:t>
            </a:r>
            <a:endParaRPr sz="2700" b="1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C. Grier</a:t>
            </a:r>
            <a:r>
              <a:rPr lang="en" sz="2600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(online)-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" sz="2200" b="1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4"/>
              </a:rPr>
              <a:t>My Page</a:t>
            </a:r>
            <a:endParaRPr sz="2600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M. Anderson</a:t>
            </a:r>
            <a:r>
              <a:rPr lang="en" sz="26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 </a:t>
            </a:r>
            <a:r>
              <a:rPr lang="en" sz="2200" b="1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5"/>
              </a:rPr>
              <a:t>My Page</a:t>
            </a:r>
            <a:endParaRPr sz="2700" b="1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M. Eatmon</a:t>
            </a:r>
            <a:r>
              <a:rPr lang="en" sz="270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- </a:t>
            </a:r>
            <a:r>
              <a:rPr lang="en" sz="2200" b="1" u="sng">
                <a:solidFill>
                  <a:schemeClr val="hlink"/>
                </a:solidFill>
                <a:latin typeface="Sedgwick Ave"/>
                <a:ea typeface="Sedgwick Ave"/>
                <a:cs typeface="Sedgwick Ave"/>
                <a:sym typeface="Sedgwick Ave"/>
                <a:hlinkClick r:id="rId6"/>
              </a:rPr>
              <a:t>My Page</a:t>
            </a:r>
            <a:endParaRPr sz="2700" b="1">
              <a:solidFill>
                <a:srgbClr val="000000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9" name="Google Shape;119;p27" title="Open House 2020-2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000" y="1285225"/>
            <a:ext cx="4405600" cy="33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/>
          <p:nvPr/>
        </p:nvSpPr>
        <p:spPr>
          <a:xfrm>
            <a:off x="634950" y="4701175"/>
            <a:ext cx="34977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9"/>
              </a:rPr>
              <a:t>Click here for open house video</a:t>
            </a:r>
            <a:endParaRPr sz="17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8"/>
          <p:cNvPicPr preferRelativeResize="0"/>
          <p:nvPr/>
        </p:nvPicPr>
        <p:blipFill rotWithShape="1">
          <a:blip r:embed="rId3">
            <a:alphaModFix/>
          </a:blip>
          <a:srcRect l="7480" r="10759" b="1893"/>
          <a:stretch/>
        </p:blipFill>
        <p:spPr>
          <a:xfrm>
            <a:off x="475625" y="152400"/>
            <a:ext cx="3529851" cy="474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 rotWithShape="1">
          <a:blip r:embed="rId4">
            <a:alphaModFix/>
          </a:blip>
          <a:srcRect l="7312" r="10894"/>
          <a:stretch/>
        </p:blipFill>
        <p:spPr>
          <a:xfrm>
            <a:off x="5129250" y="152400"/>
            <a:ext cx="337137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8"/>
          <p:cNvSpPr/>
          <p:nvPr/>
        </p:nvSpPr>
        <p:spPr>
          <a:xfrm>
            <a:off x="5343475" y="4410300"/>
            <a:ext cx="2499600" cy="37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-501800" y="752250"/>
            <a:ext cx="9593700" cy="22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b="1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0" y="1798125"/>
            <a:ext cx="9144000" cy="3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This year Richmond County will be using the online platform Canvas for distance learning. </a:t>
            </a:r>
            <a:endParaRPr sz="3900">
              <a:solidFill>
                <a:schemeClr val="dk1"/>
              </a:solidFill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>
                <a:solidFill>
                  <a:schemeClr val="dk1"/>
                </a:solidFill>
                <a:latin typeface="Sedgwick Ave"/>
                <a:ea typeface="Sedgwick Ave"/>
                <a:cs typeface="Sedgwick Ave"/>
                <a:sym typeface="Sedgwick Ave"/>
              </a:rPr>
              <a:t>Canvas can be accessed through your child’s launchpad. </a:t>
            </a:r>
            <a:endParaRPr sz="6400" u="sng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34" name="Google Shape;134;p29"/>
          <p:cNvSpPr/>
          <p:nvPr/>
        </p:nvSpPr>
        <p:spPr>
          <a:xfrm>
            <a:off x="0" y="41825"/>
            <a:ext cx="9144000" cy="1651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025" y="105813"/>
            <a:ext cx="3209925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311700" y="227325"/>
            <a:ext cx="8759400" cy="1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1: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 Go to the rcboe.org page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2: 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Click Students 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3: </a:t>
            </a:r>
            <a:r>
              <a:rPr lang="en" sz="4300">
                <a:latin typeface="Sedgwick Ave"/>
                <a:ea typeface="Sedgwick Ave"/>
                <a:cs typeface="Sedgwick Ave"/>
                <a:sym typeface="Sedgwick Ave"/>
              </a:rPr>
              <a:t>Click Launchpad</a:t>
            </a:r>
            <a:endParaRPr sz="4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750" y="2571750"/>
            <a:ext cx="5216500" cy="250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/>
          <p:nvPr/>
        </p:nvSpPr>
        <p:spPr>
          <a:xfrm>
            <a:off x="871150" y="4799375"/>
            <a:ext cx="1273500" cy="27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143" name="Google Shape;143;p30"/>
          <p:cNvSpPr/>
          <p:nvPr/>
        </p:nvSpPr>
        <p:spPr>
          <a:xfrm rot="-8590722">
            <a:off x="4728394" y="3287105"/>
            <a:ext cx="1273440" cy="316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sp>
        <p:nvSpPr>
          <p:cNvPr id="144" name="Google Shape;144;p30"/>
          <p:cNvSpPr txBox="1"/>
          <p:nvPr/>
        </p:nvSpPr>
        <p:spPr>
          <a:xfrm rot="5400000">
            <a:off x="5849600" y="2186075"/>
            <a:ext cx="4836600" cy="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https://www.rcboe.org/</a:t>
            </a:r>
            <a:endParaRPr sz="3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/>
          <p:nvPr/>
        </p:nvSpPr>
        <p:spPr>
          <a:xfrm>
            <a:off x="3011550" y="4594850"/>
            <a:ext cx="31209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1155CC"/>
                </a:solidFill>
                <a:latin typeface="Sedgwick Ave"/>
                <a:ea typeface="Sedgwick Ave"/>
                <a:cs typeface="Sedgwick Ave"/>
                <a:sym typeface="Sedgwick Av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Click here for Launchpad</a:t>
            </a:r>
            <a:endParaRPr sz="2500" u="sng">
              <a:solidFill>
                <a:srgbClr val="1155CC"/>
              </a:solidFill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50" name="Google Shape;150;p31"/>
          <p:cNvSpPr txBox="1"/>
          <p:nvPr/>
        </p:nvSpPr>
        <p:spPr>
          <a:xfrm>
            <a:off x="844300" y="83250"/>
            <a:ext cx="7365300" cy="1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4:</a:t>
            </a: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 Log into your computer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5:</a:t>
            </a: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 Log into Launch Pad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Sedgwick Ave"/>
                <a:ea typeface="Sedgwick Ave"/>
                <a:cs typeface="Sedgwick Ave"/>
                <a:sym typeface="Sedgwick Ave"/>
              </a:rPr>
              <a:t>Students will be provided their username and password!</a:t>
            </a:r>
            <a:endParaRPr sz="2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51" name="Google Shape;151;p31"/>
          <p:cNvSpPr/>
          <p:nvPr/>
        </p:nvSpPr>
        <p:spPr>
          <a:xfrm>
            <a:off x="2335650" y="1634950"/>
            <a:ext cx="4472700" cy="3024600"/>
          </a:xfrm>
          <a:prstGeom prst="rect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0902" y="1746600"/>
            <a:ext cx="3762198" cy="28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25" y="890398"/>
            <a:ext cx="8854351" cy="27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2"/>
          <p:cNvSpPr txBox="1"/>
          <p:nvPr/>
        </p:nvSpPr>
        <p:spPr>
          <a:xfrm>
            <a:off x="0" y="88725"/>
            <a:ext cx="91440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6: </a:t>
            </a:r>
            <a:r>
              <a:rPr lang="en" sz="3800">
                <a:latin typeface="Sedgwick Ave"/>
                <a:ea typeface="Sedgwick Ave"/>
                <a:cs typeface="Sedgwick Ave"/>
                <a:sym typeface="Sedgwick Ave"/>
              </a:rPr>
              <a:t>Locate the LaunchPad app..</a:t>
            </a:r>
            <a:endParaRPr sz="38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9" name="Google Shape;159;p32"/>
          <p:cNvSpPr txBox="1"/>
          <p:nvPr/>
        </p:nvSpPr>
        <p:spPr>
          <a:xfrm>
            <a:off x="0" y="3742625"/>
            <a:ext cx="9144000" cy="1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Every student should have preloaded apps on their dashboard. 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00"/>
                </a:solidFill>
                <a:latin typeface="Sedgwick Ave"/>
                <a:ea typeface="Sedgwick Ave"/>
                <a:cs typeface="Sedgwick Ave"/>
                <a:sym typeface="Sedgwick Ave"/>
              </a:rPr>
              <a:t>Step 7:</a:t>
            </a:r>
            <a:r>
              <a:rPr lang="en" sz="2800">
                <a:latin typeface="Sedgwick Ave"/>
                <a:ea typeface="Sedgwick Ave"/>
                <a:cs typeface="Sedgwick Ave"/>
                <a:sym typeface="Sedgwick Ave"/>
              </a:rPr>
              <a:t> Click the Canvas app!</a:t>
            </a:r>
            <a:endParaRPr sz="2800">
              <a:latin typeface="Sedgwick Ave"/>
              <a:ea typeface="Sedgwick Ave"/>
              <a:cs typeface="Sedgwick Ave"/>
              <a:sym typeface="Sedgwick Av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311700" y="75500"/>
            <a:ext cx="8520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Sedgwick Ave"/>
                <a:ea typeface="Sedgwick Ave"/>
                <a:cs typeface="Sedgwick Ave"/>
                <a:sym typeface="Sedgwick Ave"/>
              </a:rPr>
              <a:t>????Where is my teacher’s page????</a:t>
            </a: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Once you have clicked the Canvas app…</a:t>
            </a:r>
            <a:endParaRPr sz="3300">
              <a:latin typeface="Sedgwick Ave"/>
              <a:ea typeface="Sedgwick Ave"/>
              <a:cs typeface="Sedgwick Ave"/>
              <a:sym typeface="Sedgwick Ave"/>
            </a:endParaRPr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1"/>
          </p:nvPr>
        </p:nvSpPr>
        <p:spPr>
          <a:xfrm>
            <a:off x="311700" y="1235775"/>
            <a:ext cx="32847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1: </a:t>
            </a:r>
            <a:r>
              <a:rPr lang="en" sz="22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Click Dashboard</a:t>
            </a: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 b="34827"/>
          <a:stretch/>
        </p:blipFill>
        <p:spPr>
          <a:xfrm>
            <a:off x="1471325" y="1755900"/>
            <a:ext cx="965450" cy="3224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7" name="Google Shape;167;p33"/>
          <p:cNvSpPr txBox="1">
            <a:spLocks noGrp="1"/>
          </p:cNvSpPr>
          <p:nvPr>
            <p:ph type="body" idx="1"/>
          </p:nvPr>
        </p:nvSpPr>
        <p:spPr>
          <a:xfrm>
            <a:off x="4160700" y="1235775"/>
            <a:ext cx="4671600" cy="32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Step 2: </a:t>
            </a:r>
            <a:r>
              <a:rPr lang="en" sz="22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Find your teacher’s Course. Click on the course card.</a:t>
            </a: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*This could appear differently for each teacher. This is where you will begin to find all the information to move forward with your distance learning lessons. </a:t>
            </a:r>
            <a:endParaRPr sz="2200"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On-screen Show (16:9)</PresentationFormat>
  <Paragraphs>117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Playfair Display</vt:lpstr>
      <vt:lpstr>Amatic SC</vt:lpstr>
      <vt:lpstr>Arial</vt:lpstr>
      <vt:lpstr>Sedgwick Ave</vt:lpstr>
      <vt:lpstr>Simple Light</vt:lpstr>
      <vt:lpstr>Simple Light</vt:lpstr>
      <vt:lpstr>PowerPoint Presentation</vt:lpstr>
      <vt:lpstr>PowerPoint Presentation</vt:lpstr>
      <vt:lpstr>Meet the teachers </vt:lpstr>
      <vt:lpstr>PowerPoint Presentation</vt:lpstr>
      <vt:lpstr>PowerPoint Presentation</vt:lpstr>
      <vt:lpstr>Step 1: Go to the rcboe.org page Step 2: Click Students  Step 3: Click Launchpad</vt:lpstr>
      <vt:lpstr>PowerPoint Presentation</vt:lpstr>
      <vt:lpstr>PowerPoint Presentation</vt:lpstr>
      <vt:lpstr>????Where is my teacher’s page???? Once you have clicked the Canvas app…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HERE to sign up</vt:lpstr>
      <vt:lpstr>Important Information</vt:lpstr>
      <vt:lpstr>PowerPoint Presentation</vt:lpstr>
      <vt:lpstr>TIPS  TIPS  TIPS  TIPS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Michelle</dc:creator>
  <cp:lastModifiedBy>Windows User</cp:lastModifiedBy>
  <cp:revision>1</cp:revision>
  <dcterms:modified xsi:type="dcterms:W3CDTF">2020-09-01T13:45:48Z</dcterms:modified>
</cp:coreProperties>
</file>